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1014e1e21_0_11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1014e1e21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SCALE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3084287" y="1226383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 sz="800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8685081" y="1226383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084287" y="2051901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8685081" y="2051901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084287" y="2919632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8685081" y="2919632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084287" y="3745150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8685081" y="3745150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3084287" y="4570667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8685081" y="4570667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cxnSp>
        <p:nvCxnSpPr>
          <p:cNvPr id="66" name="Google Shape;66;p13"/>
          <p:cNvCxnSpPr>
            <a:stCxn id="56" idx="3"/>
            <a:endCxn id="57" idx="1"/>
          </p:cNvCxnSpPr>
          <p:nvPr/>
        </p:nvCxnSpPr>
        <p:spPr>
          <a:xfrm>
            <a:off x="4059287" y="1543783"/>
            <a:ext cx="462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>
            <a:stCxn id="58" idx="3"/>
            <a:endCxn id="59" idx="1"/>
          </p:cNvCxnSpPr>
          <p:nvPr/>
        </p:nvCxnSpPr>
        <p:spPr>
          <a:xfrm>
            <a:off x="4059287" y="2369301"/>
            <a:ext cx="462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>
            <a:endCxn id="61" idx="1"/>
          </p:cNvCxnSpPr>
          <p:nvPr/>
        </p:nvCxnSpPr>
        <p:spPr>
          <a:xfrm>
            <a:off x="4059381" y="3237032"/>
            <a:ext cx="462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>
            <a:stCxn id="62" idx="3"/>
            <a:endCxn id="63" idx="1"/>
          </p:cNvCxnSpPr>
          <p:nvPr/>
        </p:nvCxnSpPr>
        <p:spPr>
          <a:xfrm>
            <a:off x="4059287" y="4062550"/>
            <a:ext cx="462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>
            <a:stCxn id="64" idx="3"/>
            <a:endCxn id="65" idx="1"/>
          </p:cNvCxnSpPr>
          <p:nvPr/>
        </p:nvCxnSpPr>
        <p:spPr>
          <a:xfrm>
            <a:off x="4059287" y="4888067"/>
            <a:ext cx="462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/>
          <p:nvPr/>
        </p:nvSpPr>
        <p:spPr>
          <a:xfrm>
            <a:off x="879530" y="1226383"/>
            <a:ext cx="17757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1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879530" y="2049154"/>
            <a:ext cx="17757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2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879530" y="2932171"/>
            <a:ext cx="17757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3</a:t>
            </a:r>
            <a:endParaRPr>
              <a:solidFill>
                <a:srgbClr val="D9D9D9"/>
              </a:solidFill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879530" y="3738156"/>
            <a:ext cx="17757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4</a:t>
            </a:r>
            <a:endParaRPr>
              <a:solidFill>
                <a:srgbClr val="D9D9D9"/>
              </a:solidFill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879530" y="4584319"/>
            <a:ext cx="17757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5</a:t>
            </a:r>
            <a:endParaRPr>
              <a:solidFill>
                <a:srgbClr val="D9D9D9"/>
              </a:solidFill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4924942" y="6194894"/>
            <a:ext cx="292800" cy="3027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5628622" y="6194894"/>
            <a:ext cx="292800" cy="3027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332302" y="6194894"/>
            <a:ext cx="292800" cy="3027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035982" y="6194894"/>
            <a:ext cx="292800" cy="3027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739662" y="6194894"/>
            <a:ext cx="292800" cy="3027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4986586" y="6516600"/>
            <a:ext cx="30000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CCC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>
              <a:solidFill>
                <a:srgbClr val="CCCCCC"/>
              </a:solidFill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3084287" y="5382742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8685081" y="5382742"/>
            <a:ext cx="9750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Scale Extreme </a:t>
            </a:r>
            <a:endParaRPr b="1">
              <a:solidFill>
                <a:srgbClr val="D9D9D9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cxnSp>
        <p:nvCxnSpPr>
          <p:cNvPr id="84" name="Google Shape;84;p13"/>
          <p:cNvCxnSpPr>
            <a:stCxn id="82" idx="3"/>
            <a:endCxn id="83" idx="1"/>
          </p:cNvCxnSpPr>
          <p:nvPr/>
        </p:nvCxnSpPr>
        <p:spPr>
          <a:xfrm>
            <a:off x="4059287" y="5700142"/>
            <a:ext cx="462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5" name="Google Shape;85;p13"/>
          <p:cNvSpPr/>
          <p:nvPr/>
        </p:nvSpPr>
        <p:spPr>
          <a:xfrm>
            <a:off x="879530" y="5396394"/>
            <a:ext cx="1775700" cy="63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 6</a:t>
            </a:r>
            <a:endParaRPr>
              <a:solidFill>
                <a:srgbClr val="D9D9D9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